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906000" cy="6858000" type="A4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494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54D6C2-51C6-2634-4992-72F2985B9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1693B1B-2243-B291-2D01-48B97D17E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78F42-91AF-4FA6-BBC2-5604A66C1805}" type="datetimeFigureOut">
              <a:rPr kumimoji="1" lang="ja-JP" altLang="en-US" smtClean="0"/>
              <a:t>2025/10/1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8AF4F37-743E-B8B3-6D77-1FFE59EC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73C320F-CCD4-7C1F-146B-9B55A28C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562F-90D7-44C8-9E7A-3515DEF089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40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975D5CA-2694-AADF-94BA-E92232AE5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D195E8-C862-C124-53AC-C99FB5079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7AF06C-2C6C-BA40-542F-A38DDDD12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8F42-91AF-4FA6-BBC2-5604A66C1805}" type="datetimeFigureOut">
              <a:rPr kumimoji="1" lang="ja-JP" altLang="en-US" smtClean="0"/>
              <a:t>2025/10/1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67D054-720B-BBDA-7B4D-F7AD080FD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F725FA-74D8-7EC4-B0A8-1B885F97C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F562F-90D7-44C8-9E7A-3515DEF089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77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D3B9044E-807C-D497-ECD2-5F9B0615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720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</a:t>
            </a:r>
            <a:r>
              <a:rPr lang="ja-JP" altLang="en-US" sz="4800" b="1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ン</a:t>
            </a:r>
            <a:r>
              <a:rPr lang="ja-JP" altLang="en-US" sz="720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と クイズ カード</a:t>
            </a:r>
            <a:endParaRPr lang="ja-JP" altLang="en-US" sz="7200" dirty="0">
              <a:solidFill>
                <a:srgbClr val="FF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B1DFA02-3316-74C2-3AE5-B43D51280A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8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569EC5C1-B6E9-48A4-83E9-F9726CA1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4D7E7A8-6EFE-86F0-4C63-296082D1AF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8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36457DF2-FCD9-AE91-D4BC-1BA80015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09B81FB-30B5-E49B-DE97-28BAF2C788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67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6246072B-7D4F-F19D-3ABF-C5758C04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971E3E-AF41-3942-3506-0DD61D4B24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23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7A4B5F74-1363-D307-50A8-EE11AEBD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8F16B5-35ED-221B-F9DC-FE5B8E04E9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88F78E91-99AD-F6FA-DE5F-996D4501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E92928-4BC5-544C-D25A-4D00C77126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39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7901B2FF-4578-97AB-8D51-D20944D1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07B833C-FA0B-AD01-F6D1-552CFA98A8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2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E03DCC9C-50B4-8A93-7301-4E7B7915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796718-68AF-3833-3ABF-CC10C72C1F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33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9F009585-FC0B-C445-C2C3-FE996B38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93BF04-827D-2296-A0DF-7F5BFF98A6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2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8040FBB3-ACD9-DB58-6CB1-6D3BD130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F6D985C-FA81-3F84-088E-B7556B2949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9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73C0187A-461F-529C-E463-CCA5BCDA8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D107FF-75B6-3A31-42A9-A5456D2224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4274E14E-DBF4-11D6-5847-8BF0B0E44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FA36CF0-E1D9-FD99-6DA2-66F30E8C44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61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52978164-8A4A-2317-D208-AC11B2B70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A7DE1B-2CF1-5CEC-136C-D7779DEE5B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91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DBD1108D-1771-DC1E-999A-040620FA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8819FE-FD4C-3DBA-CE37-E11708D6F4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24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06BFFDA7-B248-77E8-AA73-A6B064B1C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ABB9D9E-932C-8D5D-3920-19C1C880F4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8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6925837F-4A25-90FA-86F2-55C22554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628139-D0D4-4998-F8A1-2CA7807511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27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E60D776F-BF3F-F032-3356-D9CE41252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2583F6-0325-68F2-F90B-1F6E60B31F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C26D2B87-C99A-369A-92F9-D3D1187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1E91A2-A1D3-0035-9B02-EE7480016F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70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04ACE833-BF44-9625-BADA-D90EBFAD3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E66589-E631-D84A-2F12-8C34FD576E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77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660E680A-E1C7-4055-FACD-F5068172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B130C0-D8FA-0F81-7662-5D3F72B1C6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06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068D0FF0-AB1B-58C8-46D3-584249310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A55C6DC-070B-4E2D-D57D-FF29A404B3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80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D2E6DBDA-2EB7-4554-D9C1-1E9BAA88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382FF4-F86B-E6D0-5FA6-F5ED40165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0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70DC7002-9FEA-4B66-9528-8AD814B1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58F6341-B0BA-D37C-9BEA-5FFDCDD59B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72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25E9D848-DCE7-04A2-FDED-425465F4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C3795C3-4F2C-46DE-CC2E-319E685770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58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2CE6266D-2713-915E-83D6-09661D69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8155A18-F5AE-01DD-874F-BBBBF70863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18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9E23C9BA-7B8F-0133-C89C-7D02A842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DE81658-E0EA-2201-06DD-F6ED41C2A6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27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800D3311-7A72-B766-9DFE-B520A87B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96050FA-BFAB-4B6A-6EB6-4861277FFB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54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23C97CA7-F46E-1A96-9BD0-67D2997D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0BDF59-247F-3FE8-61F1-2A62F8E66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2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3FC9593B-9B93-6D60-2F80-02FA5CFA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41E004C-660B-EA0C-C993-4ADF3661CE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23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15DA9415-14C2-4272-E922-C69CCF9F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41D830-E8A4-F326-7DE2-6C2BE9274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90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CD48B2A4-5E27-5DAC-6852-45EE7CFF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A1253C1-9127-40E8-46E7-C05B89280A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7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A4 210 x 297 mm</PresentationFormat>
  <Paragraphs>1</Paragraphs>
  <Slides>31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BIZ UDPゴシック</vt:lpstr>
      <vt:lpstr>游ゴシック</vt:lpstr>
      <vt:lpstr>游ゴシック Light</vt:lpstr>
      <vt:lpstr>Arial</vt:lpstr>
      <vt:lpstr>Office テーマ</vt:lpstr>
      <vt:lpstr>パン と クイズ カード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徹 福島</dc:creator>
  <cp:lastModifiedBy>Akiko KAIZU</cp:lastModifiedBy>
  <cp:revision>1</cp:revision>
  <dcterms:created xsi:type="dcterms:W3CDTF">2025-09-19T11:14:23Z</dcterms:created>
  <dcterms:modified xsi:type="dcterms:W3CDTF">2025-10-01T05:20:21Z</dcterms:modified>
</cp:coreProperties>
</file>