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CE5F0C-611E-C650-16B9-A00A463CF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717A503-5F39-CF04-4D74-404AE62A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B09F-F8B9-40CE-B542-B3B1DBDE539A}" type="datetimeFigureOut">
              <a:rPr kumimoji="1" lang="ja-JP" altLang="en-US" smtClean="0"/>
              <a:t>2025/10/1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F5C2770-502B-334E-0F2C-AFB4BFAB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103AF8-B953-3DD2-F86B-CBDE6732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0BC3-70F4-41E8-839A-83BBCB7FB5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2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57478E-9CF3-F700-AF6A-ED61B847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1F7BA8-EF6B-9C20-DB7E-1997D2AA7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B7A302-8A42-88F3-DB86-7FF760FA7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CB09F-F8B9-40CE-B542-B3B1DBDE539A}" type="datetimeFigureOut">
              <a:rPr kumimoji="1" lang="ja-JP" altLang="en-US" smtClean="0"/>
              <a:t>2025/10/1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71B3E6-05E9-1CED-F1C4-522A275C8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ECB082-61E1-942A-FDC7-3C8541C47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0BC3-70F4-41E8-839A-83BBCB7FB5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78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8214FD5D-2D1E-3720-BC09-9CCC5FF9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11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</a:t>
            </a:r>
            <a:r>
              <a:rPr kumimoji="1" lang="ja-JP" altLang="en-US" sz="8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ン　</a:t>
            </a:r>
            <a:r>
              <a:rPr kumimoji="1" lang="ja-JP" altLang="en-US" sz="11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と　クイズ</a:t>
            </a:r>
            <a:endParaRPr kumimoji="1" lang="ja-JP" altLang="en-US" sz="11000" b="1" dirty="0">
              <a:solidFill>
                <a:srgbClr val="FF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2BC713-3362-D365-BEB8-38D5B91EE7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7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AC3F54E0-2712-D02B-8F3A-BD307DFB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1FC79-A0D9-9D8B-BA2E-BCF40D7550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42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C2568492-7835-2A5B-FEE6-1C9F1B99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8BEE92-CB44-4600-7E50-2A6D028BD6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1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ACB04995-A873-F908-8014-FA378C0A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BDDFA1-EE09-98CC-94F1-1389B5550B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48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D247F157-9F0D-04A8-02C5-D5D305EF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4985E2-6CFC-27F1-90EE-78D73AAA7B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4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09E7C1EA-70E8-D374-3289-AB550214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6AF4FE-FEDE-6311-3DD7-FD962E9CED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18EF6E21-9205-C96A-74DD-355F0F3C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E7F14DE-CBC1-1176-AA9B-668DC2C3B1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4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F81637F6-3BB4-06C5-73E4-D3E2659D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9A7CC0-687A-6DCF-0540-D5A5A54D99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21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C0C99674-7FDE-D907-709D-31563A59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87FFD1A-7577-43D1-3A90-11FB0457EE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80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3ECA75A6-9FD7-706D-7A64-7341BD7B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83B7E30-C389-DBBE-8612-EDD0FDCDB9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1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A13AEB9D-8F7E-A277-E793-EEB1E8238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8476E7-93E0-CD3B-BF85-91C0FF3135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5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4AD1719C-9475-7CA0-12C5-B165AFBE6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512ECA-A64C-E328-67A6-4C3DA8A83E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61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A2EDA219-D5D6-7445-83DE-190828FF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C154DB-3EE5-DD33-4B83-F911FC1DE2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17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FC30155E-5987-8206-14C9-518D5397F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2F167F-8BB9-EEDD-C4A7-AE26C32C61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3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D970134B-F7BD-FE47-9C52-9592D067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46FF48F-24AE-C557-BD8E-8D36B7331D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8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05308342-0B93-205A-DB5F-FE1F501D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CF7A3C3-3561-6E48-3A20-FE31E4E2DC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4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844F334D-F827-1B5E-3E1E-92266A00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4E88F6-9949-DEE9-360B-AA5D563632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35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FEDF8E5B-356F-EC94-C300-58AAD08C6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2FA52-86F6-9930-9405-831E145DC4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5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E9CBA033-7277-73CC-BA6D-10F52AFE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05EA268-36D1-3223-73A0-19DC855463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45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C8E97B10-A877-EC50-198D-DC1983FA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E2A757-6236-AC94-67CF-3E278E9D75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79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21A63870-A715-96B2-A263-CCC3DE4F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C43D88-2A7F-AA60-0B97-263B123BC7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8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5BB070FD-AECB-85BC-96E9-C0E5A9FD5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4A31E7-F702-35BA-8A63-CB6F5069F3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64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2F08E86F-D9ED-B3BF-E203-73344C70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4448A84-4AF7-D5ED-427F-6AD6FB4835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8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5606184A-F59F-C426-85D9-D9539A06E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11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</a:t>
            </a:r>
            <a:r>
              <a:rPr kumimoji="1" lang="ja-JP" altLang="en-US" sz="8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ン　</a:t>
            </a:r>
            <a:r>
              <a:rPr kumimoji="1" lang="ja-JP" altLang="en-US" sz="110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と　クイズ</a:t>
            </a:r>
            <a:endParaRPr kumimoji="1" lang="ja-JP" altLang="en-US" sz="11000" b="1" dirty="0">
              <a:solidFill>
                <a:srgbClr val="FF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ECE1BE6-9AFE-493D-3A8C-AC86AF9678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49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ワイド画面</PresentationFormat>
  <Paragraphs>2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9" baseType="lpstr">
      <vt:lpstr>BIZ UDPゴシック</vt:lpstr>
      <vt:lpstr>游ゴシック</vt:lpstr>
      <vt:lpstr>游ゴシック Light</vt:lpstr>
      <vt:lpstr>Arial</vt:lpstr>
      <vt:lpstr>Office テーマ</vt:lpstr>
      <vt:lpstr>パン　　と　クイズ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パン　　と　クイズ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徹 福島</dc:creator>
  <cp:lastModifiedBy>Akiko KAIZU</cp:lastModifiedBy>
  <cp:revision>1</cp:revision>
  <dcterms:created xsi:type="dcterms:W3CDTF">2025-09-19T11:11:07Z</dcterms:created>
  <dcterms:modified xsi:type="dcterms:W3CDTF">2025-10-01T05:17:17Z</dcterms:modified>
</cp:coreProperties>
</file>